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2-24T14:37:18.75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899 1,'-525'0,"508"2,1 1,0 0,0 2,0 0,0 0,1 2,0 0,0 0,1 1,0 1,0 1,-4 4,-1 3,0 0,1 1,2 1,0 1,0 0,2 1,-2 5,12-20,-2 7,1 0,0 1,0 0,2 0,0 1,0-1,1 1,1-1,0 1,1 0,1-1,1 1,2 12,-4-23,0 0,1 0,0 0,-1-1,1 1,1 0,-1-1,0 1,1 0,0-1,0 0,0 1,0-1,1 0,-1 0,1 0,0-1,-1 1,1 0,1-1,-1 0,0 0,0 0,1 0,-1 0,1-1,0 0,0 1,112 6,-66-9,-46 2,-1 0,1 0,-1 0,1 0,-1 1,1-1,-1 1,0 0,0 0,0 0,0 1,0-1,0 1,-1-1,1 1,-1 0,0 0,0 0,0 0,0 0,0 0,-1 1,1-1,-1 1,0-1,0 1,0 0,0-1,-1 1,0 0,0-1,0 1,0 0,0-1,-1 4,5 23,-1-10,-3-16,0 0,0 0,0-1,1 1,0 0,0 0,0 0,0 0,0-1,1 1,0 0,0-1,0 0,0 1,0-1,1 0,-1 0,1 0,0 0,0-1,0 1,2 0,157 98,-115-69,42 17,-55-44,0-1,0-2,1-1,-1-2,8-2,45 0,710 3,-788-1,1-1,-1 0,1 0,-1-1,0 0,0-1,0 0,-1 0,1-1,-1 0,0-1,0 1,-1-2,0 1,7-8,81-51,58 27,-143 37,-1 0,0-1,0 0,0 0,0-1,0-1,-1 1,1-1,-1-1,0 1,0-2,-1 1,0-1,0 0,0 0,0-1,-1 0,0 0,-1 0,1-1,1-3,29-69,26-81,-53 3,-9 156,-1-1,1 0,-1 1,0-1,0 1,0-1,0 1,0 0,0-1,-1 1,1 0,-1 0,1 0,-1 0,0 0,0 0,0 0,0 1,0-1,0 1,0-1,-1 1,1 0,-1 0,1 0,-1 0,1 0,-1 1,1-1,-3 0,-87 0,68 2,-149 3,17-57,-21 41,129 4,-24-5,-2 3,1 3,-12 3,43 3,0-2,0-2,1-2,-1-1,0-3,-119-7,98 4,45 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2-24T14:37:23.76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13" y="2073895"/>
            <a:ext cx="11434714" cy="344078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Spring Break March 15-19</a:t>
            </a:r>
          </a:p>
          <a:p>
            <a:pPr algn="ctr"/>
            <a:r>
              <a:rPr lang="en-US" sz="2800" b="1" dirty="0"/>
              <a:t>PSAT for 9</a:t>
            </a:r>
            <a:r>
              <a:rPr lang="en-US" sz="2800" b="1" baseline="30000" dirty="0"/>
              <a:t>th</a:t>
            </a:r>
            <a:r>
              <a:rPr lang="en-US" sz="2800" b="1" dirty="0"/>
              <a:t> and 10</a:t>
            </a:r>
            <a:r>
              <a:rPr lang="en-US" sz="2800" b="1" baseline="30000" dirty="0"/>
              <a:t>th</a:t>
            </a:r>
            <a:r>
              <a:rPr lang="en-US" sz="2800" b="1" dirty="0"/>
              <a:t> Graders is Weds. March 24th</a:t>
            </a:r>
          </a:p>
          <a:p>
            <a:pPr algn="ctr"/>
            <a:r>
              <a:rPr lang="en-US" sz="2800" b="1" dirty="0"/>
              <a:t>Weds. March 31 BISD Early Release Day</a:t>
            </a:r>
          </a:p>
          <a:p>
            <a:pPr algn="ctr"/>
            <a:r>
              <a:rPr lang="en-US" sz="2800" b="1" dirty="0"/>
              <a:t>Friday, April 9</a:t>
            </a:r>
            <a:r>
              <a:rPr lang="en-US" sz="2800" b="1" baseline="30000" dirty="0"/>
              <a:t>th</a:t>
            </a:r>
            <a:r>
              <a:rPr lang="en-US" sz="2800" b="1" dirty="0"/>
              <a:t> is International Day Fair</a:t>
            </a:r>
          </a:p>
        </p:txBody>
      </p:sp>
    </p:spTree>
    <p:extLst>
      <p:ext uri="{BB962C8B-B14F-4D97-AF65-F5344CB8AC3E}">
        <p14:creationId xmlns:p14="http://schemas.microsoft.com/office/powerpoint/2010/main" val="252985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58" y="1904215"/>
            <a:ext cx="11642103" cy="4149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D39A0D-E448-44BA-8833-80707BA2E115}"/>
              </a:ext>
            </a:extLst>
          </p:cNvPr>
          <p:cNvSpPr txBox="1"/>
          <p:nvPr/>
        </p:nvSpPr>
        <p:spPr>
          <a:xfrm>
            <a:off x="1762812" y="684196"/>
            <a:ext cx="9294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ACC Summer Registration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C6E00C-54BF-4E6A-A5F4-B4881A8A0F67}"/>
              </a:ext>
            </a:extLst>
          </p:cNvPr>
          <p:cNvSpPr txBox="1"/>
          <p:nvPr/>
        </p:nvSpPr>
        <p:spPr>
          <a:xfrm>
            <a:off x="301658" y="1904215"/>
            <a:ext cx="115886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If you are planning to enroll in an ACC summer class, </a:t>
            </a:r>
          </a:p>
          <a:p>
            <a:pPr algn="ctr"/>
            <a:r>
              <a:rPr lang="en-US" sz="2800" dirty="0"/>
              <a:t>paperwork can be found in the library or in your email/ Google Classroom. 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https://docs.google.com/document/d/17DMSnqTyq8E9JBczVMSTFEbD6Ha4_2Dv5soI-Yeid00/edit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You have until the end of March to register. 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Please speak with Mr. Gordon or Mr. Longoria to decide which classes to take. </a:t>
            </a:r>
          </a:p>
        </p:txBody>
      </p:sp>
    </p:spTree>
    <p:extLst>
      <p:ext uri="{BB962C8B-B14F-4D97-AF65-F5344CB8AC3E}">
        <p14:creationId xmlns:p14="http://schemas.microsoft.com/office/powerpoint/2010/main" val="410747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58" y="1951349"/>
            <a:ext cx="11642103" cy="41021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Below is the link to look at the ACC Course Schedule. Click Summer 2021 “Discipline” on the right hand side.</a:t>
            </a:r>
          </a:p>
          <a:p>
            <a:pPr marL="0" indent="0" algn="ctr">
              <a:buNone/>
            </a:pPr>
            <a:r>
              <a:rPr lang="en-US" sz="2800" b="1" dirty="0"/>
              <a:t>http://www6.austincc.edu/schedule/index.php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D39A0D-E448-44BA-8833-80707BA2E115}"/>
              </a:ext>
            </a:extLst>
          </p:cNvPr>
          <p:cNvSpPr txBox="1"/>
          <p:nvPr/>
        </p:nvSpPr>
        <p:spPr>
          <a:xfrm>
            <a:off x="1448585" y="641023"/>
            <a:ext cx="9294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ACC Summer Course Schedule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FAC323-CE78-470C-A366-68DFA0530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081" y="3704733"/>
            <a:ext cx="9992413" cy="300715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B9CC783E-6FEE-4FA3-93BE-86FCB9281FD3}"/>
                  </a:ext>
                </a:extLst>
              </p14:cNvPr>
              <p14:cNvContentPartPr/>
              <p14:nvPr/>
            </p14:nvContentPartPr>
            <p14:xfrm>
              <a:off x="1476805" y="5702678"/>
              <a:ext cx="870480" cy="3517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B9CC783E-6FEE-4FA3-93BE-86FCB9281FD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67805" y="5694038"/>
                <a:ext cx="888120" cy="36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ADECBCE3-8DC3-43B7-A639-D967E8E47FE3}"/>
                  </a:ext>
                </a:extLst>
              </p14:cNvPr>
              <p14:cNvContentPartPr/>
              <p14:nvPr/>
            </p14:nvContentPartPr>
            <p14:xfrm>
              <a:off x="-584915" y="913598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ADECBCE3-8DC3-43B7-A639-D967E8E47FE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593915" y="904958"/>
                <a:ext cx="18000" cy="18000"/>
              </a:xfrm>
              <a:prstGeom prst="rect">
                <a:avLst/>
              </a:prstGeom>
            </p:spPr>
          </p:pic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EB80BB7-E5F4-47D4-9D1F-53A586A6F4CB}"/>
              </a:ext>
            </a:extLst>
          </p:cNvPr>
          <p:cNvCxnSpPr/>
          <p:nvPr/>
        </p:nvCxnSpPr>
        <p:spPr>
          <a:xfrm>
            <a:off x="867266" y="4487159"/>
            <a:ext cx="581319" cy="12155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71984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2242</TotalTime>
  <Words>145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Gallery</vt:lpstr>
      <vt:lpstr>Announcements</vt:lpstr>
      <vt:lpstr>PowerPoint Presentation</vt:lpstr>
      <vt:lpstr>PowerPoint Presentation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 policies:  Satisfaction Academic Progress (SAP)</dc:title>
  <dc:creator>Joshua Gordon</dc:creator>
  <cp:lastModifiedBy>Joshua Gordon</cp:lastModifiedBy>
  <cp:revision>86</cp:revision>
  <dcterms:created xsi:type="dcterms:W3CDTF">2019-01-25T14:35:17Z</dcterms:created>
  <dcterms:modified xsi:type="dcterms:W3CDTF">2021-03-11T14:21:10Z</dcterms:modified>
</cp:coreProperties>
</file>